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5" r:id="rId8"/>
    <p:sldId id="258" r:id="rId9"/>
    <p:sldId id="259"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671B65E-13CE-4C30-897E-D7E715DB6681}" type="datetimeFigureOut">
              <a:rPr lang="en-IE" smtClean="0"/>
              <a:t>31/01/2013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334744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671B65E-13CE-4C30-897E-D7E715DB6681}" type="datetimeFigureOut">
              <a:rPr lang="en-IE" smtClean="0"/>
              <a:t>31/01/2013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307866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671B65E-13CE-4C30-897E-D7E715DB6681}" type="datetimeFigureOut">
              <a:rPr lang="en-IE" smtClean="0"/>
              <a:t>31/01/2013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151217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671B65E-13CE-4C30-897E-D7E715DB6681}" type="datetimeFigureOut">
              <a:rPr lang="en-IE" smtClean="0"/>
              <a:t>31/01/2013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246266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1B65E-13CE-4C30-897E-D7E715DB6681}" type="datetimeFigureOut">
              <a:rPr lang="en-IE" smtClean="0"/>
              <a:t>31/01/2013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183390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671B65E-13CE-4C30-897E-D7E715DB6681}" type="datetimeFigureOut">
              <a:rPr lang="en-IE" smtClean="0"/>
              <a:t>31/01/2013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337643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671B65E-13CE-4C30-897E-D7E715DB6681}" type="datetimeFigureOut">
              <a:rPr lang="en-IE" smtClean="0"/>
              <a:t>31/01/2013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291653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671B65E-13CE-4C30-897E-D7E715DB6681}" type="datetimeFigureOut">
              <a:rPr lang="en-IE" smtClean="0"/>
              <a:t>31/01/2013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319919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1B65E-13CE-4C30-897E-D7E715DB6681}" type="datetimeFigureOut">
              <a:rPr lang="en-IE" smtClean="0"/>
              <a:t>31/01/2013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98898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1B65E-13CE-4C30-897E-D7E715DB6681}" type="datetimeFigureOut">
              <a:rPr lang="en-IE" smtClean="0"/>
              <a:t>31/01/2013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81866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1B65E-13CE-4C30-897E-D7E715DB6681}" type="datetimeFigureOut">
              <a:rPr lang="en-IE" smtClean="0"/>
              <a:t>31/01/2013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80A2017-124D-48FF-AB82-7DCAB3B9FD29}" type="slidenum">
              <a:rPr lang="en-IE" smtClean="0"/>
              <a:t>‹#›</a:t>
            </a:fld>
            <a:endParaRPr lang="en-IE"/>
          </a:p>
        </p:txBody>
      </p:sp>
    </p:spTree>
    <p:extLst>
      <p:ext uri="{BB962C8B-B14F-4D97-AF65-F5344CB8AC3E}">
        <p14:creationId xmlns:p14="http://schemas.microsoft.com/office/powerpoint/2010/main" val="162037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1B65E-13CE-4C30-897E-D7E715DB6681}" type="datetimeFigureOut">
              <a:rPr lang="en-IE" smtClean="0"/>
              <a:t>31/01/2013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A2017-124D-48FF-AB82-7DCAB3B9FD29}" type="slidenum">
              <a:rPr lang="en-IE" smtClean="0"/>
              <a:t>‹#›</a:t>
            </a:fld>
            <a:endParaRPr lang="en-IE"/>
          </a:p>
        </p:txBody>
      </p:sp>
    </p:spTree>
    <p:extLst>
      <p:ext uri="{BB962C8B-B14F-4D97-AF65-F5344CB8AC3E}">
        <p14:creationId xmlns:p14="http://schemas.microsoft.com/office/powerpoint/2010/main" val="1465462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Leaving Cert Applied Pre-Cookery Exam 2013</a:t>
            </a:r>
            <a:endParaRPr lang="en-IE" dirty="0"/>
          </a:p>
        </p:txBody>
      </p:sp>
      <p:sp>
        <p:nvSpPr>
          <p:cNvPr id="3" name="Subtitle 2"/>
          <p:cNvSpPr>
            <a:spLocks noGrp="1"/>
          </p:cNvSpPr>
          <p:nvPr>
            <p:ph type="subTitle" idx="1"/>
          </p:nvPr>
        </p:nvSpPr>
        <p:spPr/>
        <p:txBody>
          <a:bodyPr/>
          <a:lstStyle/>
          <a:p>
            <a:r>
              <a:rPr lang="en-IE" dirty="0" smtClean="0"/>
              <a:t>Congratulations to all 10 students who got good results</a:t>
            </a:r>
            <a:endParaRPr lang="en-IE" dirty="0"/>
          </a:p>
        </p:txBody>
      </p:sp>
    </p:spTree>
    <p:extLst>
      <p:ext uri="{BB962C8B-B14F-4D97-AF65-F5344CB8AC3E}">
        <p14:creationId xmlns:p14="http://schemas.microsoft.com/office/powerpoint/2010/main" val="74801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800" dirty="0" smtClean="0"/>
              <a:t>Daniel had to make a healthy packed lunch for after a sport’s event.</a:t>
            </a:r>
            <a:br>
              <a:rPr lang="en-IE" sz="1800" dirty="0" smtClean="0"/>
            </a:br>
            <a:r>
              <a:rPr lang="en-IE" sz="1800" dirty="0" smtClean="0"/>
              <a:t>He chose fresh vegetable soup with a toasted ham and cheese sandwich</a:t>
            </a:r>
            <a:br>
              <a:rPr lang="en-IE" sz="1800" dirty="0" smtClean="0"/>
            </a:br>
            <a:r>
              <a:rPr lang="en-IE" sz="1800" dirty="0" smtClean="0"/>
              <a:t>followed by queen cakes</a:t>
            </a:r>
            <a:endParaRPr lang="en-IE" sz="1800" dirty="0"/>
          </a:p>
        </p:txBody>
      </p:sp>
      <p:pic>
        <p:nvPicPr>
          <p:cNvPr id="10242" name="Picture 2" descr="M:\Eoflaherty\LCA HCT\LCA2 cookery exam\LCA HCT PRE 2013\DSCN229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4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800" dirty="0" smtClean="0"/>
              <a:t>Michael set up a buffet for a </a:t>
            </a:r>
            <a:r>
              <a:rPr lang="en-IE" sz="1800" dirty="0"/>
              <a:t>G</a:t>
            </a:r>
            <a:r>
              <a:rPr lang="en-IE" sz="1800" dirty="0" smtClean="0"/>
              <a:t>raduation Party.</a:t>
            </a:r>
            <a:br>
              <a:rPr lang="en-IE" sz="1800" dirty="0" smtClean="0"/>
            </a:br>
            <a:r>
              <a:rPr lang="en-IE" sz="1800" dirty="0" smtClean="0"/>
              <a:t>He served chicken risotto with tossed salad</a:t>
            </a:r>
            <a:br>
              <a:rPr lang="en-IE" sz="1800" dirty="0" smtClean="0"/>
            </a:br>
            <a:r>
              <a:rPr lang="en-IE" sz="1800" dirty="0" smtClean="0"/>
              <a:t> followed by delicious jam and cream sponge cake</a:t>
            </a:r>
            <a:endParaRPr lang="en-IE" sz="1800" dirty="0"/>
          </a:p>
        </p:txBody>
      </p:sp>
      <p:pic>
        <p:nvPicPr>
          <p:cNvPr id="11266" name="Picture 2" descr="M:\Eoflaherty\LCA HCT\LCA2 cookery exam\LCA HCT PRE 2013\DSCN229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3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1800" dirty="0" smtClean="0"/>
              <a:t>Natasha created a Cake Sale with three different mixture methods – Scones (rubbing-in), Queen Cakes (creaming) and Sponge Cake (whisking). She had to cost the ingredients as well.</a:t>
            </a:r>
            <a:endParaRPr lang="en-IE" sz="1800" dirty="0"/>
          </a:p>
        </p:txBody>
      </p:sp>
      <p:pic>
        <p:nvPicPr>
          <p:cNvPr id="1026" name="Picture 2" descr="M:\Eoflaherty\LCA HCT\LCA2 cookery exam\LCA HCT PRE 2013\DSCN228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6288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8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000" dirty="0" smtClean="0"/>
              <a:t>Lisa’s assignment was Ethnic Cuisine and she choose India.</a:t>
            </a:r>
            <a:br>
              <a:rPr lang="en-IE" sz="2000" dirty="0" smtClean="0"/>
            </a:br>
            <a:r>
              <a:rPr lang="en-IE" sz="2000" dirty="0" smtClean="0"/>
              <a:t>The Indian meal served a delicious chicken curry with egg-fried rice and fresh fruit salad for dessert</a:t>
            </a:r>
            <a:endParaRPr lang="en-IE" sz="2000" dirty="0"/>
          </a:p>
        </p:txBody>
      </p:sp>
      <p:pic>
        <p:nvPicPr>
          <p:cNvPr id="2050" name="Picture 2" descr="M:\Eoflaherty\LCA HCT\LCA2 cookery exam\LCA HCT PRE 2013\DSCN228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7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000" dirty="0" err="1" smtClean="0"/>
              <a:t>Cathal</a:t>
            </a:r>
            <a:r>
              <a:rPr lang="en-IE" sz="2000" dirty="0" smtClean="0"/>
              <a:t> choose the vegan (strict vegetarian) option and he used ‘plate service’ to serve a cashew nut curry with boiled rice and spicy wedges</a:t>
            </a:r>
            <a:endParaRPr lang="en-IE" sz="2000" dirty="0"/>
          </a:p>
        </p:txBody>
      </p:sp>
      <p:pic>
        <p:nvPicPr>
          <p:cNvPr id="3074" name="Picture 2" descr="M:\Eoflaherty\LCA HCT\LCA2 cookery exam\LCA HCT PRE 2013\DSCN228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76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2386608" cy="4896544"/>
          </a:xfrm>
        </p:spPr>
        <p:txBody>
          <a:bodyPr>
            <a:normAutofit/>
          </a:bodyPr>
          <a:lstStyle/>
          <a:p>
            <a:r>
              <a:rPr lang="en-IE" sz="1800" dirty="0" smtClean="0"/>
              <a:t>Jack’s assignment was for a coffee shop and he had to make two types of pastry and serve one sweet and one savoury dish.</a:t>
            </a:r>
            <a:br>
              <a:rPr lang="en-IE" sz="1800" dirty="0" smtClean="0"/>
            </a:br>
            <a:r>
              <a:rPr lang="en-IE" sz="1800" dirty="0" smtClean="0"/>
              <a:t/>
            </a:r>
            <a:br>
              <a:rPr lang="en-IE" sz="1800" dirty="0" smtClean="0"/>
            </a:br>
            <a:r>
              <a:rPr lang="en-IE" sz="1800" dirty="0" smtClean="0"/>
              <a:t> He made wholemeal cheese and bacon quiche and apple tart with cream.  </a:t>
            </a:r>
            <a:br>
              <a:rPr lang="en-IE" sz="1800" dirty="0" smtClean="0"/>
            </a:br>
            <a:r>
              <a:rPr lang="en-IE" sz="1800" dirty="0" smtClean="0"/>
              <a:t>Jack also served fresh hot coffee.</a:t>
            </a:r>
            <a:endParaRPr lang="en-IE" sz="1800" dirty="0"/>
          </a:p>
        </p:txBody>
      </p:sp>
      <p:pic>
        <p:nvPicPr>
          <p:cNvPr id="4098" name="Picture 2" descr="M:\Eoflaherty\LCA HCT\LCA2 cookery exam\LCA HCT PRE 2013\DSCN228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268760"/>
            <a:ext cx="5156390" cy="413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000" dirty="0" smtClean="0"/>
              <a:t>John was promoting fresh fruit and vegetables .</a:t>
            </a:r>
            <a:br>
              <a:rPr lang="en-IE" sz="2000" dirty="0" smtClean="0"/>
            </a:br>
            <a:r>
              <a:rPr lang="en-IE" sz="2000" dirty="0" smtClean="0"/>
              <a:t>He served a delicious fresh mushroom soup, followed by apple crumble.</a:t>
            </a:r>
            <a:endParaRPr lang="en-IE" sz="2000" dirty="0"/>
          </a:p>
        </p:txBody>
      </p:sp>
      <p:pic>
        <p:nvPicPr>
          <p:cNvPr id="5122" name="Picture 2" descr="M:\Eoflaherty\LCA HCT\LCA2 cookery exam\LCA HCT PRE 2013\DSCN228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42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70584" cy="5818658"/>
          </a:xfrm>
        </p:spPr>
        <p:txBody>
          <a:bodyPr>
            <a:normAutofit/>
          </a:bodyPr>
          <a:lstStyle/>
          <a:p>
            <a:r>
              <a:rPr lang="en-IE" sz="1600" dirty="0" err="1" smtClean="0"/>
              <a:t>Diarmuid</a:t>
            </a:r>
            <a:r>
              <a:rPr lang="en-IE" sz="1600" dirty="0" smtClean="0"/>
              <a:t> designed an</a:t>
            </a:r>
            <a:br>
              <a:rPr lang="en-IE" sz="1600" dirty="0" smtClean="0"/>
            </a:br>
            <a:r>
              <a:rPr lang="en-IE" sz="1600" dirty="0" smtClean="0"/>
              <a:t> A la Carte menu of</a:t>
            </a:r>
            <a:br>
              <a:rPr lang="en-IE" sz="1600" dirty="0" smtClean="0"/>
            </a:br>
            <a:r>
              <a:rPr lang="en-IE" sz="1600" dirty="0" smtClean="0"/>
              <a:t/>
            </a:r>
            <a:br>
              <a:rPr lang="en-IE" sz="1600" dirty="0" smtClean="0"/>
            </a:br>
            <a:r>
              <a:rPr lang="en-IE" sz="1600" dirty="0" smtClean="0"/>
              <a:t> Baked, breaded Cod with Spicy baked steak chips, </a:t>
            </a:r>
            <a:br>
              <a:rPr lang="en-IE" sz="1600" dirty="0" smtClean="0"/>
            </a:br>
            <a:r>
              <a:rPr lang="en-IE" sz="1600" dirty="0" smtClean="0"/>
              <a:t>Puree of butternut and sweet potato with a mayonnaise sauce</a:t>
            </a:r>
            <a:br>
              <a:rPr lang="en-IE" sz="1600" dirty="0" smtClean="0"/>
            </a:br>
            <a:r>
              <a:rPr lang="en-IE" sz="1600" dirty="0" smtClean="0"/>
              <a:t>***</a:t>
            </a:r>
            <a:br>
              <a:rPr lang="en-IE" sz="1600" dirty="0" smtClean="0"/>
            </a:br>
            <a:r>
              <a:rPr lang="en-IE" sz="1600" dirty="0" smtClean="0"/>
              <a:t>Side salad</a:t>
            </a:r>
            <a:br>
              <a:rPr lang="en-IE" sz="1600" dirty="0" smtClean="0"/>
            </a:br>
            <a:r>
              <a:rPr lang="en-IE" sz="1600" dirty="0" smtClean="0"/>
              <a:t>***</a:t>
            </a:r>
            <a:br>
              <a:rPr lang="en-IE" sz="1600" dirty="0" smtClean="0"/>
            </a:br>
            <a:r>
              <a:rPr lang="en-IE" sz="1600" dirty="0" smtClean="0"/>
              <a:t>Sponge cake filled with f</a:t>
            </a:r>
            <a:r>
              <a:rPr lang="en-IE" sz="1600" dirty="0" smtClean="0"/>
              <a:t>ruit and cream </a:t>
            </a:r>
            <a:endParaRPr lang="en-IE" sz="1600" dirty="0"/>
          </a:p>
        </p:txBody>
      </p:sp>
      <p:pic>
        <p:nvPicPr>
          <p:cNvPr id="7170" name="Picture 2" descr="M:\Eoflaherty\LCA HCT\LCA2 cookery exam\LCA HCT PRE 2013\DSCN228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90872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6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Niall  designed as menu for a child’s birthday party.</a:t>
            </a:r>
            <a:br>
              <a:rPr lang="en-IE" sz="2400" dirty="0" smtClean="0"/>
            </a:br>
            <a:r>
              <a:rPr lang="en-IE" sz="2400" dirty="0" smtClean="0"/>
              <a:t>He made popular pizza and served iced buns for dessert.</a:t>
            </a:r>
            <a:endParaRPr lang="en-IE" sz="2400" dirty="0"/>
          </a:p>
        </p:txBody>
      </p:sp>
      <p:pic>
        <p:nvPicPr>
          <p:cNvPr id="8194" name="Picture 2" descr="M:\Eoflaherty\LCA HCT\LCA2 cookery exam\LCA HCT PRE 2013\DSCN229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4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1052736"/>
            <a:ext cx="3106688" cy="4608512"/>
          </a:xfrm>
        </p:spPr>
        <p:txBody>
          <a:bodyPr>
            <a:normAutofit/>
          </a:bodyPr>
          <a:lstStyle/>
          <a:p>
            <a:r>
              <a:rPr lang="en-IE" sz="1800" dirty="0" smtClean="0"/>
              <a:t>Katie had to make an economical 2-course meal. </a:t>
            </a:r>
            <a:br>
              <a:rPr lang="en-IE" sz="1800" dirty="0" smtClean="0"/>
            </a:br>
            <a:r>
              <a:rPr lang="en-IE" sz="1800" dirty="0" smtClean="0"/>
              <a:t>She had to price all the ingredients to get the cheapest meal possible.</a:t>
            </a:r>
            <a:br>
              <a:rPr lang="en-IE" sz="1800" dirty="0" smtClean="0"/>
            </a:br>
            <a:r>
              <a:rPr lang="en-IE" sz="1800" dirty="0" smtClean="0"/>
              <a:t>Spaghetti Bolognese was followed by jam sponge cake.</a:t>
            </a:r>
            <a:endParaRPr lang="en-IE" sz="1800" dirty="0"/>
          </a:p>
        </p:txBody>
      </p:sp>
      <p:pic>
        <p:nvPicPr>
          <p:cNvPr id="9218" name="Picture 2" descr="M:\Eoflaherty\LCA HCT\LCA2 cookery exam\LCA HCT PRE 2013\DSCN22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4428638">
            <a:off x="913677" y="1674912"/>
            <a:ext cx="4032447" cy="395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71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167</Words>
  <Application>Microsoft Office PowerPoint</Application>
  <PresentationFormat>On-screen Show (4:3)</PresentationFormat>
  <Paragraphs>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Leaving Cert Applied Pre-Cookery Exam 2013</vt:lpstr>
      <vt:lpstr>Natasha created a Cake Sale with three different mixture methods – Scones (rubbing-in), Queen Cakes (creaming) and Sponge Cake (whisking). She had to cost the ingredients as well.</vt:lpstr>
      <vt:lpstr>Lisa’s assignment was Ethnic Cuisine and she choose India. The Indian meal served a delicious chicken curry with egg-fried rice and fresh fruit salad for dessert</vt:lpstr>
      <vt:lpstr>Cathal choose the vegan (strict vegetarian) option and he used ‘plate service’ to serve a cashew nut curry with boiled rice and spicy wedges</vt:lpstr>
      <vt:lpstr>Jack’s assignment was for a coffee shop and he had to make two types of pastry and serve one sweet and one savoury dish.   He made wholemeal cheese and bacon quiche and apple tart with cream.   Jack also served fresh hot coffee.</vt:lpstr>
      <vt:lpstr>John was promoting fresh fruit and vegetables . He served a delicious fresh mushroom soup, followed by apple crumble.</vt:lpstr>
      <vt:lpstr>Diarmuid designed an  A la Carte menu of   Baked, breaded Cod with Spicy baked steak chips,  Puree of butternut and sweet potato with a mayonnaise sauce *** Side salad *** Sponge cake filled with fruit and cream </vt:lpstr>
      <vt:lpstr>Niall  designed as menu for a child’s birthday party. He made popular pizza and served iced buns for dessert.</vt:lpstr>
      <vt:lpstr>Katie had to make an economical 2-course meal.  She had to price all the ingredients to get the cheapest meal possible. Spaghetti Bolognese was followed by jam sponge cake.</vt:lpstr>
      <vt:lpstr>Daniel had to make a healthy packed lunch for after a sport’s event. He chose fresh vegetable soup with a toasted ham and cheese sandwich followed by queen cakes</vt:lpstr>
      <vt:lpstr>Michael set up a buffet for a Graduation Party. He served chicken risotto with tossed salad  followed by delicious jam and cream sponge cake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Applied Pre-Cookery Exam 2013</dc:title>
  <dc:creator>Emer O'Flaherty</dc:creator>
  <cp:lastModifiedBy>Emer O'Flaherty</cp:lastModifiedBy>
  <cp:revision>5</cp:revision>
  <dcterms:created xsi:type="dcterms:W3CDTF">2013-01-31T12:27:03Z</dcterms:created>
  <dcterms:modified xsi:type="dcterms:W3CDTF">2013-01-31T13:26:32Z</dcterms:modified>
</cp:coreProperties>
</file>